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94" r:id="rId4"/>
    <p:sldId id="266" r:id="rId5"/>
    <p:sldId id="268" r:id="rId6"/>
    <p:sldId id="269" r:id="rId7"/>
    <p:sldId id="270" r:id="rId8"/>
    <p:sldId id="257" r:id="rId9"/>
    <p:sldId id="258" r:id="rId10"/>
    <p:sldId id="259" r:id="rId11"/>
    <p:sldId id="290" r:id="rId12"/>
    <p:sldId id="291" r:id="rId13"/>
    <p:sldId id="292" r:id="rId14"/>
    <p:sldId id="260" r:id="rId15"/>
    <p:sldId id="261" r:id="rId16"/>
    <p:sldId id="262" r:id="rId17"/>
    <p:sldId id="263" r:id="rId18"/>
    <p:sldId id="295" r:id="rId19"/>
    <p:sldId id="264" r:id="rId20"/>
    <p:sldId id="273" r:id="rId21"/>
    <p:sldId id="265" r:id="rId22"/>
    <p:sldId id="271" r:id="rId23"/>
    <p:sldId id="272" r:id="rId24"/>
    <p:sldId id="274" r:id="rId25"/>
    <p:sldId id="277" r:id="rId26"/>
    <p:sldId id="278" r:id="rId27"/>
    <p:sldId id="279" r:id="rId28"/>
    <p:sldId id="282" r:id="rId29"/>
    <p:sldId id="283" r:id="rId30"/>
    <p:sldId id="284" r:id="rId31"/>
    <p:sldId id="285" r:id="rId32"/>
    <p:sldId id="286" r:id="rId33"/>
    <p:sldId id="280" r:id="rId3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8796" autoAdjust="0"/>
  </p:normalViewPr>
  <p:slideViewPr>
    <p:cSldViewPr snapToGrid="0">
      <p:cViewPr varScale="1">
        <p:scale>
          <a:sx n="76" d="100"/>
          <a:sy n="7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MODULE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39082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34042"/>
          </a:xfrm>
        </p:spPr>
        <p:txBody>
          <a:bodyPr>
            <a:normAutofit fontScale="90000"/>
          </a:bodyPr>
          <a:lstStyle/>
          <a:p>
            <a:r>
              <a:rPr lang="en-US" dirty="0"/>
              <a:t>Lodging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319842"/>
            <a:ext cx="10627743" cy="45475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986732"/>
            <a:ext cx="10627742" cy="754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923" y="4183812"/>
            <a:ext cx="4295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**Please refer to GSA.gov for per diem** </a:t>
            </a:r>
          </a:p>
        </p:txBody>
      </p:sp>
    </p:spTree>
    <p:extLst>
      <p:ext uri="{BB962C8B-B14F-4D97-AF65-F5344CB8AC3E}">
        <p14:creationId xmlns:p14="http://schemas.microsoft.com/office/powerpoint/2010/main" val="227972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Rate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" y="1291391"/>
            <a:ext cx="11466787" cy="55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7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Rate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" y="1307432"/>
            <a:ext cx="11514083" cy="55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1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Rate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" y="1308538"/>
            <a:ext cx="11476257" cy="55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7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5853"/>
            <a:ext cx="9601200" cy="634042"/>
          </a:xfrm>
        </p:spPr>
        <p:txBody>
          <a:bodyPr>
            <a:normAutofit fontScale="90000"/>
          </a:bodyPr>
          <a:lstStyle/>
          <a:p>
            <a:r>
              <a:rPr lang="en-US" dirty="0"/>
              <a:t>Vehicle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57533"/>
            <a:ext cx="10679502" cy="45892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989320"/>
            <a:ext cx="10679502" cy="7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95301"/>
          </a:xfrm>
        </p:spPr>
        <p:txBody>
          <a:bodyPr>
            <a:normAutofit fontScale="90000"/>
          </a:bodyPr>
          <a:lstStyle/>
          <a:p>
            <a:r>
              <a:rPr lang="en-US" dirty="0"/>
              <a:t>Airline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30631"/>
            <a:ext cx="10698480" cy="37947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74921"/>
            <a:ext cx="10698480" cy="792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966462"/>
            <a:ext cx="10698480" cy="7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5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198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Expense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87780"/>
            <a:ext cx="1065276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8180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63980"/>
            <a:ext cx="10721340" cy="53797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65020" y="5250180"/>
            <a:ext cx="777240" cy="10134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4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should know before completing your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69979"/>
          </a:xfrm>
        </p:spPr>
        <p:txBody>
          <a:bodyPr/>
          <a:lstStyle/>
          <a:p>
            <a:r>
              <a:rPr lang="en-US" dirty="0"/>
              <a:t>Expense Reports are due no later than 5 days after travel has been taken. If not completed in within those 5 days, ALL reimbursement will be forfeited.</a:t>
            </a:r>
          </a:p>
          <a:p>
            <a:r>
              <a:rPr lang="en-US" dirty="0"/>
              <a:t>Must have registration attachment or completion certificate from conference</a:t>
            </a:r>
          </a:p>
          <a:p>
            <a:r>
              <a:rPr lang="en-US" dirty="0"/>
              <a:t>Must have Folio hotel checkout receipt</a:t>
            </a:r>
          </a:p>
          <a:p>
            <a:r>
              <a:rPr lang="en-US" dirty="0"/>
              <a:t>If using personal vehicle, must have </a:t>
            </a:r>
            <a:r>
              <a:rPr lang="en-US" dirty="0" err="1"/>
              <a:t>Mapquest</a:t>
            </a:r>
            <a:r>
              <a:rPr lang="en-US" dirty="0"/>
              <a:t> attachment for mileage from 200 East Belt Line Road Desoto, Texas to the destination of conference or training.</a:t>
            </a:r>
          </a:p>
          <a:p>
            <a:r>
              <a:rPr lang="en-US" dirty="0"/>
              <a:t>Airline receipt (If Applicable)</a:t>
            </a:r>
          </a:p>
          <a:p>
            <a:r>
              <a:rPr lang="en-US" dirty="0"/>
              <a:t>Must have itemized meal receipts (</a:t>
            </a:r>
            <a:r>
              <a:rPr lang="en-US" b="1" dirty="0"/>
              <a:t>NO EXCEPTIONS)</a:t>
            </a:r>
          </a:p>
          <a:p>
            <a:r>
              <a:rPr lang="en-US" dirty="0"/>
              <a:t>If you have Other Expenses such as baggage, parking, you must have attachments to show you paid for baggage, parking, etc.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882140"/>
            <a:ext cx="9612971" cy="3124200"/>
          </a:xfrm>
        </p:spPr>
        <p:txBody>
          <a:bodyPr>
            <a:normAutofit fontScale="90000"/>
          </a:bodyPr>
          <a:lstStyle/>
          <a:p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CREATE EXPENSE REPORT</a:t>
            </a: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4435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Needed for Travel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Code</a:t>
            </a:r>
          </a:p>
          <a:p>
            <a:r>
              <a:rPr lang="en-US" dirty="0"/>
              <a:t>Registration/Registration Attachment</a:t>
            </a:r>
          </a:p>
          <a:p>
            <a:r>
              <a:rPr lang="en-US" dirty="0"/>
              <a:t>Lodging Info/Lodging Attachment</a:t>
            </a:r>
          </a:p>
          <a:p>
            <a:r>
              <a:rPr lang="en-US" dirty="0"/>
              <a:t>Vehicle Info/Vehicle Attachment (If Applicable)</a:t>
            </a:r>
          </a:p>
          <a:p>
            <a:r>
              <a:rPr lang="en-US" dirty="0"/>
              <a:t>Airline/Info/ Airline Attachment (If Applicable)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6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Home Page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1467852"/>
            <a:ext cx="11470106" cy="53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7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"/>
            <a:ext cx="11036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6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347952"/>
            <a:ext cx="11554464" cy="551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Lodging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1442544"/>
            <a:ext cx="11435256" cy="54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1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5249"/>
            <a:ext cx="11506200" cy="54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Airline Expense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" y="1451810"/>
            <a:ext cx="11482552" cy="54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4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7" y="1928813"/>
            <a:ext cx="10852483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5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Expense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" y="1323474"/>
            <a:ext cx="11550315" cy="55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79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Meal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" y="1291391"/>
            <a:ext cx="11466787" cy="55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9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Meal Breakdown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" y="1307432"/>
            <a:ext cx="11514083" cy="55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9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Early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Travel Request must be submitted at least 14 days in advance</a:t>
            </a:r>
          </a:p>
        </p:txBody>
      </p:sp>
    </p:spTree>
    <p:extLst>
      <p:ext uri="{BB962C8B-B14F-4D97-AF65-F5344CB8AC3E}">
        <p14:creationId xmlns:p14="http://schemas.microsoft.com/office/powerpoint/2010/main" val="59439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Meal Breakdown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6420"/>
            <a:ext cx="11506200" cy="55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8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Meal Breakdown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0" y="1253359"/>
            <a:ext cx="11451020" cy="560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97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Meal Breakdown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5" y="1290420"/>
            <a:ext cx="11450025" cy="55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8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2" y="1323474"/>
            <a:ext cx="11474668" cy="553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8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Login</a:t>
            </a:r>
          </a:p>
          <a:p>
            <a:r>
              <a:rPr lang="en-US" dirty="0"/>
              <a:t>TEAMS Home Page</a:t>
            </a:r>
          </a:p>
          <a:p>
            <a:r>
              <a:rPr lang="en-US" dirty="0"/>
              <a:t>Employee Service Center – Designed for anyone to complete their Travel Request and Expense Report anytime, anywhere.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2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Home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89" y="1546388"/>
            <a:ext cx="10011103" cy="536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Service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0" y="1300377"/>
            <a:ext cx="11420406" cy="52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2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1332187"/>
            <a:ext cx="10736317" cy="52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1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8228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19" y="1268084"/>
            <a:ext cx="10739887" cy="46151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1818" y="6043181"/>
            <a:ext cx="10739887" cy="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8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0691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66491"/>
            <a:ext cx="10679502" cy="4235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055743"/>
            <a:ext cx="927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867758"/>
            <a:ext cx="10679502" cy="8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98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260</TotalTime>
  <Words>273</Words>
  <Application>Microsoft Office PowerPoint</Application>
  <PresentationFormat>Widescreen</PresentationFormat>
  <Paragraphs>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Franklin Gothic Book</vt:lpstr>
      <vt:lpstr>Crop</vt:lpstr>
      <vt:lpstr>TRAVEL MODULE </vt:lpstr>
      <vt:lpstr>Things Needed for Travel Request</vt:lpstr>
      <vt:lpstr>Travel </vt:lpstr>
      <vt:lpstr>Login</vt:lpstr>
      <vt:lpstr>TEAMS Home Page</vt:lpstr>
      <vt:lpstr>Employee Service Center</vt:lpstr>
      <vt:lpstr>My Travel</vt:lpstr>
      <vt:lpstr>General</vt:lpstr>
      <vt:lpstr>Registration</vt:lpstr>
      <vt:lpstr>Lodging</vt:lpstr>
      <vt:lpstr>GSA Rate  </vt:lpstr>
      <vt:lpstr>GSA Rate Continued</vt:lpstr>
      <vt:lpstr>GSA Rate Continued</vt:lpstr>
      <vt:lpstr>Vehicle</vt:lpstr>
      <vt:lpstr>Airline</vt:lpstr>
      <vt:lpstr>Other Expense</vt:lpstr>
      <vt:lpstr>Submit</vt:lpstr>
      <vt:lpstr>Things you should know before completing your Expense Report</vt:lpstr>
      <vt:lpstr>     CREATE EXPENSE REPORT  </vt:lpstr>
      <vt:lpstr>TEAMS Home Page</vt:lpstr>
      <vt:lpstr>PowerPoint Presentation</vt:lpstr>
      <vt:lpstr>Registration  Expense</vt:lpstr>
      <vt:lpstr>Lodging Expense</vt:lpstr>
      <vt:lpstr>Vehicle Expense</vt:lpstr>
      <vt:lpstr>Airline Expense </vt:lpstr>
      <vt:lpstr>Meal Expense</vt:lpstr>
      <vt:lpstr>Meal Expense Continued</vt:lpstr>
      <vt:lpstr>GSA Meal Breakdown</vt:lpstr>
      <vt:lpstr>GSA Meal Breakdown Continued</vt:lpstr>
      <vt:lpstr>GSA Meal Breakdown Continued </vt:lpstr>
      <vt:lpstr>GSA Meal Breakdown </vt:lpstr>
      <vt:lpstr>GSA Meal Breakdown Continued</vt:lpstr>
      <vt:lpstr>Other Expenses</vt:lpstr>
    </vt:vector>
  </TitlesOfParts>
  <Company>Desoto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MODULE</dc:title>
  <dc:creator>Tracie Cook</dc:creator>
  <cp:lastModifiedBy>Andrea Hall</cp:lastModifiedBy>
  <cp:revision>25</cp:revision>
  <cp:lastPrinted>2016-07-26T00:19:47Z</cp:lastPrinted>
  <dcterms:created xsi:type="dcterms:W3CDTF">2016-07-25T22:22:25Z</dcterms:created>
  <dcterms:modified xsi:type="dcterms:W3CDTF">2019-08-26T15:53:59Z</dcterms:modified>
</cp:coreProperties>
</file>